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9"/>
  </p:notesMasterIdLst>
  <p:sldIdLst>
    <p:sldId id="256" r:id="rId2"/>
    <p:sldId id="262" r:id="rId3"/>
    <p:sldId id="261" r:id="rId4"/>
    <p:sldId id="267" r:id="rId5"/>
    <p:sldId id="259" r:id="rId6"/>
    <p:sldId id="268" r:id="rId7"/>
    <p:sldId id="266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55" d="100"/>
          <a:sy n="55" d="100"/>
        </p:scale>
        <p:origin x="48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mp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2022/12/21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38410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95269" y="4073098"/>
            <a:ext cx="9001462" cy="1655762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2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910073" y="3399066"/>
            <a:ext cx="259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6" y="636896"/>
            <a:ext cx="1379029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4" y="1963217"/>
            <a:ext cx="3280734" cy="26226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コンセプト</a:t>
            </a:r>
            <a:endParaRPr kumimoji="1" lang="en-US" altLang="ja-JP" sz="28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操作方法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800" dirty="0" smtClean="0"/>
              <a:t>ゲーム画面</a:t>
            </a:r>
            <a:endParaRPr lang="en-US" altLang="ja-JP" sz="28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800" dirty="0"/>
              <a:t>敵の動き</a:t>
            </a:r>
            <a:endParaRPr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1987060" cy="823274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351655" y="1899853"/>
            <a:ext cx="5666446" cy="2792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難易度低めの弾幕シューティングゲーム</a:t>
            </a:r>
            <a:endParaRPr kumimoji="1" lang="en-US" altLang="ja-JP" sz="2400" dirty="0" smtClean="0"/>
          </a:p>
          <a:p>
            <a:endParaRPr lang="en-US" altLang="ja-JP" sz="2400" dirty="0"/>
          </a:p>
          <a:p>
            <a:endParaRPr kumimoji="1"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弾幕</a:t>
            </a:r>
            <a:r>
              <a:rPr lang="ja-JP" altLang="en-US" sz="2400" dirty="0"/>
              <a:t>ゲームが初めてでも</a:t>
            </a:r>
            <a:r>
              <a:rPr lang="ja-JP" altLang="en-US" sz="2400" dirty="0" smtClean="0"/>
              <a:t>楽しめ</a:t>
            </a:r>
            <a:r>
              <a:rPr lang="ja-JP" altLang="en-US" sz="2400" dirty="0"/>
              <a:t>るよう</a:t>
            </a:r>
            <a:r>
              <a:rPr lang="ja-JP" altLang="en-US" sz="2400" dirty="0" smtClean="0"/>
              <a:t>に</a:t>
            </a:r>
            <a:endParaRPr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プレイヤーの当たり判定（小）</a:t>
            </a:r>
            <a:endParaRPr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ボスの当たり判定（大）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1940019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70272" y="1254900"/>
            <a:ext cx="14601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lang="ja-JP" altLang="en-US" sz="2000" dirty="0" smtClean="0"/>
              <a:t>ゲーム中</a:t>
            </a:r>
            <a:endParaRPr lang="en-US" altLang="ja-JP" sz="2000" b="1" i="1" dirty="0"/>
          </a:p>
        </p:txBody>
      </p:sp>
      <p:sp>
        <p:nvSpPr>
          <p:cNvPr id="3" name="正方形/長方形 2"/>
          <p:cNvSpPr/>
          <p:nvPr/>
        </p:nvSpPr>
        <p:spPr>
          <a:xfrm>
            <a:off x="1636913" y="2925555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1636913" y="352775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1008263" y="352775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2265563" y="352775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4057606" y="3162433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9029990" y="3887377"/>
            <a:ext cx="1047750" cy="177165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2" name="直線コネクタ 11"/>
          <p:cNvCxnSpPr>
            <a:stCxn id="5" idx="0"/>
          </p:cNvCxnSpPr>
          <p:nvPr/>
        </p:nvCxnSpPr>
        <p:spPr>
          <a:xfrm flipH="1">
            <a:off x="9553656" y="3887377"/>
            <a:ext cx="209" cy="54687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/>
          <p:cNvCxnSpPr/>
          <p:nvPr/>
        </p:nvCxnSpPr>
        <p:spPr>
          <a:xfrm>
            <a:off x="9049040" y="4434247"/>
            <a:ext cx="10477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二等辺三角形 18"/>
          <p:cNvSpPr/>
          <p:nvPr/>
        </p:nvSpPr>
        <p:spPr>
          <a:xfrm rot="8617916">
            <a:off x="8597498" y="3355226"/>
            <a:ext cx="331097" cy="635300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二等辺三角形 19"/>
          <p:cNvSpPr/>
          <p:nvPr/>
        </p:nvSpPr>
        <p:spPr>
          <a:xfrm rot="10628975">
            <a:off x="9054732" y="3192183"/>
            <a:ext cx="331097" cy="635300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二等辺三角形 20"/>
          <p:cNvSpPr/>
          <p:nvPr/>
        </p:nvSpPr>
        <p:spPr>
          <a:xfrm rot="5605601">
            <a:off x="8476127" y="3736086"/>
            <a:ext cx="333940" cy="629892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521623" y="2484553"/>
            <a:ext cx="734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移動</a:t>
            </a:r>
            <a:endParaRPr kumimoji="1" lang="ja-JP" altLang="en-US" sz="20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3563314" y="2546109"/>
            <a:ext cx="336983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2000" dirty="0"/>
              <a:t>攻撃</a:t>
            </a:r>
            <a:r>
              <a:rPr lang="ja-JP" altLang="en-US" sz="2000" dirty="0" smtClean="0"/>
              <a:t>１</a:t>
            </a:r>
            <a:r>
              <a:rPr lang="ja-JP" altLang="en-US" sz="2000" b="1" i="1" dirty="0"/>
              <a:t>　（押している間オート）</a:t>
            </a:r>
            <a:endParaRPr lang="en-US" altLang="ja-JP" sz="2000" b="1" i="1" dirty="0"/>
          </a:p>
          <a:p>
            <a:endParaRPr kumimoji="1" lang="ja-JP" altLang="en-US" dirty="0"/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7189687" y="2546109"/>
            <a:ext cx="457368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2000" dirty="0"/>
              <a:t>攻撃２</a:t>
            </a:r>
            <a:r>
              <a:rPr lang="ja-JP" altLang="en-US" sz="2000" b="1" i="1" dirty="0"/>
              <a:t>マウス（</a:t>
            </a:r>
            <a:r>
              <a:rPr lang="en-US" altLang="ja-JP" sz="2000" b="1" i="1" dirty="0"/>
              <a:t>L</a:t>
            </a:r>
            <a:r>
              <a:rPr lang="ja-JP" altLang="en-US" sz="2000" b="1" i="1" dirty="0"/>
              <a:t>）　（マウスカーソル方向）</a:t>
            </a:r>
            <a:endParaRPr lang="en-US" altLang="ja-JP" sz="2000" b="1" i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/>
        </p:nvSpPr>
        <p:spPr>
          <a:xfrm>
            <a:off x="655444" y="1595079"/>
            <a:ext cx="6800193" cy="4147645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8000088" y="1905289"/>
            <a:ext cx="369742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/>
              <a:t>左上数字　    </a:t>
            </a:r>
            <a:r>
              <a:rPr kumimoji="1" lang="en-US" altLang="ja-JP" sz="2000" b="1" i="1" dirty="0" smtClean="0"/>
              <a:t>Player HP</a:t>
            </a:r>
          </a:p>
          <a:p>
            <a:endParaRPr lang="en-US" altLang="ja-JP" sz="2000" dirty="0" smtClean="0"/>
          </a:p>
          <a:p>
            <a:r>
              <a:rPr lang="ja-JP" altLang="en-US" sz="2000" dirty="0" smtClean="0"/>
              <a:t>中央上数字　</a:t>
            </a:r>
            <a:r>
              <a:rPr lang="en-US" altLang="ja-JP" sz="2000" b="1" i="1" dirty="0" smtClean="0"/>
              <a:t>Boss HP</a:t>
            </a:r>
          </a:p>
          <a:p>
            <a:endParaRPr kumimoji="1" lang="en-US" altLang="ja-JP" sz="2000" dirty="0" smtClean="0"/>
          </a:p>
          <a:p>
            <a:r>
              <a:rPr kumimoji="1" lang="ja-JP" altLang="en-US" sz="2000" dirty="0" smtClean="0"/>
              <a:t>左下文字　 　</a:t>
            </a:r>
            <a:r>
              <a:rPr lang="ja-JP" altLang="en-US" sz="2000" b="1" i="1" dirty="0" smtClean="0"/>
              <a:t>操作方法</a:t>
            </a:r>
            <a:endParaRPr lang="en-US" altLang="ja-JP" sz="2000" b="1" i="1" dirty="0" smtClean="0"/>
          </a:p>
          <a:p>
            <a:endParaRPr kumimoji="1" lang="en-US" altLang="ja-JP" sz="2000" dirty="0" smtClean="0"/>
          </a:p>
          <a:p>
            <a:r>
              <a:rPr kumimoji="1" lang="ja-JP" altLang="en-US" sz="2000" dirty="0" smtClean="0"/>
              <a:t>中央</a:t>
            </a:r>
            <a:r>
              <a:rPr lang="ja-JP" altLang="en-US" sz="2000" dirty="0"/>
              <a:t>最</a:t>
            </a:r>
            <a:r>
              <a:rPr kumimoji="1" lang="ja-JP" altLang="en-US" sz="2000" dirty="0" smtClean="0"/>
              <a:t>下　　　　</a:t>
            </a:r>
            <a:r>
              <a:rPr kumimoji="1" lang="en-US" altLang="ja-JP" sz="2000" b="1" i="1" dirty="0" smtClean="0"/>
              <a:t>Player</a:t>
            </a:r>
            <a:r>
              <a:rPr kumimoji="1" lang="ja-JP" altLang="en-US" sz="2000" b="1" i="1" dirty="0" smtClean="0"/>
              <a:t>初期位置</a:t>
            </a:r>
            <a:endParaRPr kumimoji="1" lang="en-US" altLang="ja-JP" sz="2000" b="1" i="1" dirty="0" smtClean="0"/>
          </a:p>
          <a:p>
            <a:endParaRPr lang="en-US" altLang="ja-JP" sz="2000" dirty="0" smtClean="0"/>
          </a:p>
          <a:p>
            <a:r>
              <a:rPr lang="ja-JP" altLang="en-US" sz="2000" dirty="0" smtClean="0"/>
              <a:t>中央最上　　　　</a:t>
            </a:r>
            <a:r>
              <a:rPr lang="en-US" altLang="ja-JP" sz="2000" b="1" i="1" dirty="0" smtClean="0"/>
              <a:t>Boss</a:t>
            </a:r>
            <a:r>
              <a:rPr lang="ja-JP" altLang="en-US" sz="2000" b="1" i="1" dirty="0" smtClean="0"/>
              <a:t>初期位置</a:t>
            </a:r>
            <a:endParaRPr kumimoji="1" lang="ja-JP" altLang="en-US" sz="2000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8636474" y="5913173"/>
            <a:ext cx="2400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smtClean="0"/>
              <a:t>Boss HP</a:t>
            </a:r>
            <a:r>
              <a:rPr lang="ja-JP" altLang="en-US" sz="2000" dirty="0"/>
              <a:t>が</a:t>
            </a:r>
            <a:r>
              <a:rPr lang="ja-JP" altLang="en-US" sz="2000" b="1" i="1" dirty="0" smtClean="0"/>
              <a:t>０</a:t>
            </a:r>
            <a:r>
              <a:rPr lang="ja-JP" altLang="en-US" sz="2000" dirty="0" smtClean="0"/>
              <a:t>で</a:t>
            </a:r>
            <a:r>
              <a:rPr lang="ja-JP" altLang="en-US" sz="2000" dirty="0"/>
              <a:t>クリア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198422" y="5031605"/>
            <a:ext cx="2446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Boss</a:t>
            </a:r>
            <a:r>
              <a:rPr lang="ja-JP" altLang="en-US" sz="2000" dirty="0"/>
              <a:t> </a:t>
            </a:r>
            <a:r>
              <a:rPr kumimoji="1" lang="en-US" altLang="ja-JP" sz="2000" dirty="0" smtClean="0"/>
              <a:t>HP</a:t>
            </a:r>
            <a:r>
              <a:rPr kumimoji="1" lang="ja-JP" altLang="en-US" sz="2000" dirty="0" smtClean="0"/>
              <a:t>は最大</a:t>
            </a:r>
            <a:r>
              <a:rPr kumimoji="1" lang="en-US" altLang="ja-JP" sz="2000" b="1" i="1" dirty="0" smtClean="0"/>
              <a:t>6000</a:t>
            </a:r>
            <a:endParaRPr kumimoji="1" lang="ja-JP" altLang="en-US" sz="2000" b="1" i="1" dirty="0"/>
          </a:p>
        </p:txBody>
      </p:sp>
      <p:sp>
        <p:nvSpPr>
          <p:cNvPr id="5" name="テキスト ボックス 4"/>
          <p:cNvSpPr txBox="1"/>
          <p:nvPr/>
        </p:nvSpPr>
        <p:spPr>
          <a:xfrm flipH="1">
            <a:off x="8417374" y="5472389"/>
            <a:ext cx="2008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Player HP</a:t>
            </a:r>
            <a:r>
              <a:rPr kumimoji="1" lang="ja-JP" altLang="en-US" sz="2000" dirty="0" smtClean="0"/>
              <a:t>は</a:t>
            </a:r>
            <a:r>
              <a:rPr kumimoji="1" lang="en-US" altLang="ja-JP" sz="2000" b="1" i="1" dirty="0" smtClean="0"/>
              <a:t>300</a:t>
            </a:r>
          </a:p>
        </p:txBody>
      </p:sp>
      <p:pic>
        <p:nvPicPr>
          <p:cNvPr id="24" name="図 23" descr="画面の領域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91" y="1727772"/>
            <a:ext cx="6596842" cy="370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96451" y="581891"/>
            <a:ext cx="1883193" cy="713591"/>
          </a:xfrm>
        </p:spPr>
        <p:txBody>
          <a:bodyPr/>
          <a:lstStyle/>
          <a:p>
            <a:r>
              <a:rPr kumimoji="1" lang="ja-JP" altLang="en-US" dirty="0" smtClean="0"/>
              <a:t>敵の動き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894" y="1656096"/>
            <a:ext cx="1154091" cy="1154091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5389418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5112985" y="1190719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296451" y="4437126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/>
              <a:t>プレイヤーの動き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3087445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プレイ中の画面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9A0F19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9632" y="939362"/>
            <a:ext cx="9707563" cy="545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1158</TotalTime>
  <Words>89</Words>
  <Application>Microsoft Office PowerPoint</Application>
  <PresentationFormat>ワイド画面</PresentationFormat>
  <Paragraphs>43</Paragraphs>
  <Slides>7</Slides>
  <Notes>1</Notes>
  <HiddenSlides>1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目次</vt:lpstr>
      <vt:lpstr>コンセプト</vt:lpstr>
      <vt:lpstr>操作方法</vt:lpstr>
      <vt:lpstr>ゲーム画面</vt:lpstr>
      <vt:lpstr>敵の動き</vt:lpstr>
      <vt:lpstr>プレイ中の画面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84</cp:revision>
  <dcterms:created xsi:type="dcterms:W3CDTF">2022-11-21T02:39:43Z</dcterms:created>
  <dcterms:modified xsi:type="dcterms:W3CDTF">2022-12-21T06:13:22Z</dcterms:modified>
</cp:coreProperties>
</file>